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1ba12753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1ba12753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ba12753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ba12753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1ba1275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1ba1275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1ba12753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71ba12753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1ba12753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1ba12753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1ba12753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1ba12753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1ba1275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1ba1275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1ba12753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1ba12753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a72aada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2a72aada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a72aada2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a72aada2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a72aada2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a72aada2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1ba12753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1ba12753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a72aada2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a72aada2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a72aada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2a72aada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1ba12753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1ba12753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1ba1275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1ba1275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1ba12753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1ba12753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1ba1275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1ba1275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1b89d77e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1b89d77e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1b89d77e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1b89d77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1b89d77e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1b89d77e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10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0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8349" l="0" r="8181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19050" y="1707300"/>
            <a:ext cx="5505900" cy="17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Octopus</a:t>
            </a:r>
            <a:r>
              <a:rPr b="1" lang="en-GB" sz="60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Tale</a:t>
            </a:r>
            <a:endParaRPr b="1" sz="6000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Case Studies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45498" l="311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330900" y="303475"/>
            <a:ext cx="4825800" cy="212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Skatey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Designing </a:t>
            </a: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e-mentoring and fan engagement platform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App - Android</a:t>
            </a:r>
            <a:endParaRPr b="1"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8544725" y="4429600"/>
            <a:ext cx="462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 amt="25000"/>
          </a:blip>
          <a:srcRect b="45498" l="311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>
            <p:ph type="title"/>
          </p:nvPr>
        </p:nvSpPr>
        <p:spPr>
          <a:xfrm>
            <a:off x="3159275" y="662250"/>
            <a:ext cx="5566500" cy="38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Meet </a:t>
            </a:r>
            <a:r>
              <a:rPr b="1" lang="en-GB" sz="1820">
                <a:solidFill>
                  <a:schemeClr val="lt1"/>
                </a:solidFill>
              </a:rPr>
              <a:t>the epic mobile app for skate lovers!</a:t>
            </a:r>
            <a:endParaRPr b="1" sz="18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Skatey is a fan engagement platform crafted by skate enthusiasts for skate enthusiasts. The platform offers live e-Mentoring and a Group Mentoring platform, aimed at fostering the growth of future champions.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Partnership with renowned Canadian skater Jessy Jean Bert, adding excitement and expertise to the community.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lt1"/>
                </a:solidFill>
              </a:rPr>
              <a:t>Our dedicated team has developed this app to meet the highest standards of quality and functionality, ensuring it stands out in the global market.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 </a:t>
            </a:r>
            <a:endParaRPr b="1" sz="1820">
              <a:solidFill>
                <a:schemeClr val="lt1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328" y="717126"/>
            <a:ext cx="1760400" cy="370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 rotWithShape="1">
          <a:blip r:embed="rId5">
            <a:alphaModFix/>
          </a:blip>
          <a:srcRect b="3028" l="26438" r="26466" t="3224"/>
          <a:stretch/>
        </p:blipFill>
        <p:spPr>
          <a:xfrm>
            <a:off x="827850" y="680525"/>
            <a:ext cx="1845299" cy="3782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A86E8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 amt="25000"/>
          </a:blip>
          <a:srcRect b="45498" l="3110" r="0" t="0"/>
          <a:stretch/>
        </p:blipFill>
        <p:spPr>
          <a:xfrm>
            <a:off x="75" y="-12"/>
            <a:ext cx="9144000" cy="5143501"/>
          </a:xfrm>
          <a:prstGeom prst="rect">
            <a:avLst/>
          </a:prstGeom>
          <a:noFill/>
          <a:ln cap="flat" cmpd="sng" w="9525">
            <a:solidFill>
              <a:srgbClr val="AC98D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5" name="Google Shape;185;p24"/>
          <p:cNvCxnSpPr/>
          <p:nvPr/>
        </p:nvCxnSpPr>
        <p:spPr>
          <a:xfrm>
            <a:off x="3997075" y="144012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AC98D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3997075" y="217587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AC98D7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7" name="Google Shape;187;p24"/>
          <p:cNvSpPr txBox="1"/>
          <p:nvPr>
            <p:ph type="title"/>
          </p:nvPr>
        </p:nvSpPr>
        <p:spPr>
          <a:xfrm>
            <a:off x="2016950" y="198522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Content Sharing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88" name="Google Shape;188;p24"/>
          <p:cNvSpPr txBox="1"/>
          <p:nvPr>
            <p:ph type="title"/>
          </p:nvPr>
        </p:nvSpPr>
        <p:spPr>
          <a:xfrm>
            <a:off x="2016950" y="27209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00">
                <a:solidFill>
                  <a:schemeClr val="lt1"/>
                </a:solidFill>
              </a:rPr>
              <a:t>Fan Engagement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89" name="Google Shape;189;p24"/>
          <p:cNvSpPr txBox="1"/>
          <p:nvPr>
            <p:ph type="title"/>
          </p:nvPr>
        </p:nvSpPr>
        <p:spPr>
          <a:xfrm>
            <a:off x="2016950" y="345672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Community Chat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2016950" y="12494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E -Mentoring</a:t>
            </a:r>
            <a:endParaRPr b="1" sz="1020">
              <a:solidFill>
                <a:schemeClr val="lt1"/>
              </a:solidFill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43" y="705610"/>
            <a:ext cx="1771500" cy="3732300"/>
          </a:xfrm>
          <a:prstGeom prst="roundRect">
            <a:avLst>
              <a:gd fmla="val 6982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92" name="Google Shape;192;p24"/>
          <p:cNvCxnSpPr/>
          <p:nvPr/>
        </p:nvCxnSpPr>
        <p:spPr>
          <a:xfrm>
            <a:off x="3997075" y="291162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AC98D7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3997075" y="361122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AC98D7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 b="3028" l="26438" r="26466" t="3224"/>
          <a:stretch/>
        </p:blipFill>
        <p:spPr>
          <a:xfrm>
            <a:off x="5543025" y="652400"/>
            <a:ext cx="1872748" cy="3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A86E8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042">
            <a:off x="536045" y="852490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10042">
            <a:off x="2625493" y="852486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10042">
            <a:off x="4691045" y="852491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10050">
            <a:off x="6791031" y="852509"/>
            <a:ext cx="1771350" cy="373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 rot="-710042">
            <a:off x="-326495" y="-3040624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-710042">
            <a:off x="1762954" y="-3040629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 rot="-710042">
            <a:off x="3828506" y="-3040623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10">
            <a:alphaModFix amt="58999"/>
          </a:blip>
          <a:stretch>
            <a:fillRect/>
          </a:stretch>
        </p:blipFill>
        <p:spPr>
          <a:xfrm rot="-710050">
            <a:off x="5928492" y="-3040606"/>
            <a:ext cx="1771350" cy="373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7">
            <a:alphaModFix amt="58999"/>
          </a:blip>
          <a:stretch>
            <a:fillRect/>
          </a:stretch>
        </p:blipFill>
        <p:spPr>
          <a:xfrm rot="-710042">
            <a:off x="1393362" y="4767117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8">
            <a:alphaModFix amt="58999"/>
          </a:blip>
          <a:stretch>
            <a:fillRect/>
          </a:stretch>
        </p:blipFill>
        <p:spPr>
          <a:xfrm rot="-710042">
            <a:off x="3482811" y="4767112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9">
            <a:alphaModFix amt="58999"/>
          </a:blip>
          <a:stretch>
            <a:fillRect/>
          </a:stretch>
        </p:blipFill>
        <p:spPr>
          <a:xfrm rot="-710042">
            <a:off x="5548363" y="4767118"/>
            <a:ext cx="1771369" cy="3732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10">
            <a:alphaModFix amt="58999"/>
          </a:blip>
          <a:stretch>
            <a:fillRect/>
          </a:stretch>
        </p:blipFill>
        <p:spPr>
          <a:xfrm rot="-710050">
            <a:off x="7648349" y="4767136"/>
            <a:ext cx="1771350" cy="373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37781" l="0" r="9877" t="1211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363600" y="2852300"/>
            <a:ext cx="3857700" cy="176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iCrick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Crafting AI Driven E-Mentoring Platform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App - Android</a:t>
            </a:r>
            <a:endParaRPr b="1"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8498625" y="220175"/>
            <a:ext cx="462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 amt="25000"/>
          </a:blip>
          <a:srcRect b="37781" l="0" r="9877" t="1211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>
            <p:ph type="title"/>
          </p:nvPr>
        </p:nvSpPr>
        <p:spPr>
          <a:xfrm>
            <a:off x="4831325" y="542250"/>
            <a:ext cx="3943200" cy="42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Introducing iCrick, an amazing mobile app for e-mentoring, with the power of AI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chemeClr val="lt1"/>
                </a:solidFill>
              </a:rPr>
              <a:t>The world’s leading Artificial Intelligence enabled application for cricket mentorship and access to vast amount of intellectual property content on cricket.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chemeClr val="lt1"/>
                </a:solidFill>
              </a:rPr>
              <a:t>Our team has meticulously crafted this app to meet global standards while ensuring a seamless user interface and experience.</a:t>
            </a:r>
            <a:endParaRPr b="1" sz="1820">
              <a:solidFill>
                <a:schemeClr val="lt1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177" y="1278825"/>
            <a:ext cx="3943200" cy="26784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12" kx="0" rotWithShape="0" algn="bl" stA="33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 amt="25000"/>
          </a:blip>
          <a:srcRect b="37781" l="0" r="9877" t="1211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>
            <p:ph type="title"/>
          </p:nvPr>
        </p:nvSpPr>
        <p:spPr>
          <a:xfrm>
            <a:off x="618850" y="912150"/>
            <a:ext cx="3842400" cy="3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GB" sz="1820">
                <a:solidFill>
                  <a:schemeClr val="lt1"/>
                </a:solidFill>
              </a:rPr>
              <a:t>E - Mentoring</a:t>
            </a:r>
            <a:endParaRPr b="1" sz="18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20">
                <a:solidFill>
                  <a:schemeClr val="lt1"/>
                </a:solidFill>
              </a:rPr>
              <a:t>Mentoring by leading international players and coaches from across the world on a one-on-one video chat.</a:t>
            </a:r>
            <a:endParaRPr sz="14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b="1" lang="en-GB" sz="1820">
                <a:solidFill>
                  <a:schemeClr val="lt1"/>
                </a:solidFill>
              </a:rPr>
              <a:t>Direct Coaching</a:t>
            </a:r>
            <a:endParaRPr b="1" sz="182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20">
                <a:solidFill>
                  <a:schemeClr val="lt1"/>
                </a:solidFill>
              </a:rPr>
              <a:t>Get coached by the experts from our mentors’ panel of international players.</a:t>
            </a:r>
            <a:endParaRPr b="1" sz="1820">
              <a:solidFill>
                <a:schemeClr val="lt1"/>
              </a:solidFill>
            </a:endParaRPr>
          </a:p>
        </p:txBody>
      </p:sp>
      <p:sp>
        <p:nvSpPr>
          <p:cNvPr id="231" name="Google Shape;231;p28"/>
          <p:cNvSpPr txBox="1"/>
          <p:nvPr>
            <p:ph type="title"/>
          </p:nvPr>
        </p:nvSpPr>
        <p:spPr>
          <a:xfrm>
            <a:off x="4680525" y="813600"/>
            <a:ext cx="38424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>
                <a:solidFill>
                  <a:srgbClr val="FFFFFF"/>
                </a:solidFill>
              </a:rPr>
              <a:t>White labeling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Use our proven technology products to keep record of your matches and player's performance.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>
                <a:solidFill>
                  <a:srgbClr val="FFFFFF"/>
                </a:solidFill>
              </a:rPr>
              <a:t>Live Score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Mentoring by leading international players and coaches from across the world on a one-on-one video chat.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28647" l="0" r="0" t="1510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333375" y="220175"/>
            <a:ext cx="3857700" cy="206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KasiD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Customizing a Food Delivery</a:t>
            </a: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Platform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App - Android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Admin Panel Web App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8498625" y="220175"/>
            <a:ext cx="462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28647" l="0" r="0" t="1510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>
            <p:ph idx="4294967295" type="title"/>
          </p:nvPr>
        </p:nvSpPr>
        <p:spPr>
          <a:xfrm>
            <a:off x="4861550" y="743100"/>
            <a:ext cx="3943200" cy="36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KasiD, an amazing food delivery platform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chemeClr val="lt1"/>
                </a:solidFill>
              </a:rPr>
              <a:t>KasiD is a custom-built food delivery platform that caters specifically to the diverse needs of South African communities.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chemeClr val="lt1"/>
                </a:solidFill>
              </a:rPr>
              <a:t>The platform connects local customers to their favorite restaurants, offering a seamless and personalized experience in the food delivery industry.</a:t>
            </a:r>
            <a:endParaRPr b="1" sz="1820">
              <a:solidFill>
                <a:schemeClr val="lt1"/>
              </a:solidFill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16424" l="8954" r="16049" t="8579"/>
          <a:stretch/>
        </p:blipFill>
        <p:spPr>
          <a:xfrm>
            <a:off x="1421200" y="1533300"/>
            <a:ext cx="2076900" cy="207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28647" l="0" r="0" t="1510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4294967295" type="title"/>
          </p:nvPr>
        </p:nvSpPr>
        <p:spPr>
          <a:xfrm>
            <a:off x="4967800" y="1090950"/>
            <a:ext cx="3842400" cy="29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>
                <a:solidFill>
                  <a:srgbClr val="FFFFFF"/>
                </a:solidFill>
              </a:rPr>
              <a:t>Customer App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FFFFFF"/>
                </a:solidFill>
              </a:rPr>
              <a:t>User-Friendly Interface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FFFFFF"/>
                </a:solidFill>
              </a:rPr>
              <a:t>Personalized User Profiles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FFFFFF"/>
                </a:solidFill>
              </a:rPr>
              <a:t>Secure Payments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FFFFFF"/>
                </a:solidFill>
              </a:rPr>
              <a:t>Ratings &amp; Reviews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Push Notifications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01" y="260600"/>
            <a:ext cx="4845274" cy="46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4375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025700" y="3084900"/>
            <a:ext cx="5118300" cy="176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Simuka Football: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The Ultimate Fan Engagement Platform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App - Android &amp; iOS</a:t>
            </a:r>
            <a:endParaRPr b="1"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84900" y="203425"/>
            <a:ext cx="462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28647" l="0" r="0" t="1510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2"/>
          <p:cNvSpPr txBox="1"/>
          <p:nvPr>
            <p:ph idx="4294967295" type="title"/>
          </p:nvPr>
        </p:nvSpPr>
        <p:spPr>
          <a:xfrm>
            <a:off x="729600" y="852450"/>
            <a:ext cx="38424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>
                <a:solidFill>
                  <a:srgbClr val="FFFFFF"/>
                </a:solidFill>
              </a:rPr>
              <a:t>Restaurant</a:t>
            </a:r>
            <a:r>
              <a:rPr b="1" lang="en-GB" sz="1800">
                <a:solidFill>
                  <a:srgbClr val="FFFFFF"/>
                </a:solidFill>
              </a:rPr>
              <a:t> </a:t>
            </a:r>
            <a:r>
              <a:rPr b="1" lang="en-GB" sz="1800">
                <a:solidFill>
                  <a:srgbClr val="FFFFFF"/>
                </a:solidFill>
              </a:rPr>
              <a:t>App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Menu Management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Order Management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Inventory Tracking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Delivery Management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Analytics &amp; Reporting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Promotions &amp; Discounts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28647" l="0" r="0" t="1510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idx="4294967295" type="title"/>
          </p:nvPr>
        </p:nvSpPr>
        <p:spPr>
          <a:xfrm>
            <a:off x="4877075" y="852450"/>
            <a:ext cx="3842400" cy="3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800">
                <a:solidFill>
                  <a:srgbClr val="FFFFFF"/>
                </a:solidFill>
              </a:rPr>
              <a:t>Admin Web App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User Management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Order Oversight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Restaurant Management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Payment &amp; Transaction Control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Promotions &amp; Marketing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400">
                <a:solidFill>
                  <a:srgbClr val="FFFFFF"/>
                </a:solidFill>
              </a:rPr>
              <a:t>Analytics and Reports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 rotWithShape="1">
          <a:blip r:embed="rId3">
            <a:alphaModFix/>
          </a:blip>
          <a:srcRect b="48349" l="0" r="8181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1819050" y="2017650"/>
            <a:ext cx="550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Thank </a:t>
            </a:r>
            <a:r>
              <a:rPr b="1" lang="en-GB" sz="600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You!</a:t>
            </a:r>
            <a:endParaRPr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 amt="25000"/>
          </a:blip>
          <a:srcRect b="0" l="0" r="0" t="4375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269175" y="491625"/>
            <a:ext cx="55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Introducing Simuka Football, a beautifully designed mobile app that enhances fan engagement like never before.</a:t>
            </a:r>
            <a:endParaRPr b="1" sz="1820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269175" y="1917325"/>
            <a:ext cx="5417100" cy="19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Simuka Football is more than just a platform; it's an immersive experience. With features like live match streaming, real-time events, social posting, and chat groups, fans can connect with each other like never before.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Our team has meticulously crafted this app to meet global standards while ensuring a seamless user interface and experience.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000" y="558168"/>
            <a:ext cx="1933200" cy="418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3028" l="26438" r="26466" t="3224"/>
          <a:stretch/>
        </p:blipFill>
        <p:spPr>
          <a:xfrm>
            <a:off x="584600" y="531388"/>
            <a:ext cx="2068009" cy="42388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540000" dist="19050">
              <a:srgbClr val="00FFFF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 amt="25000"/>
          </a:blip>
          <a:srcRect b="0" l="0" r="0" t="4375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6"/>
          <p:cNvGrpSpPr/>
          <p:nvPr/>
        </p:nvGrpSpPr>
        <p:grpSpPr>
          <a:xfrm>
            <a:off x="3538000" y="452313"/>
            <a:ext cx="2068009" cy="4238874"/>
            <a:chOff x="584600" y="531388"/>
            <a:chExt cx="2068009" cy="4238874"/>
          </a:xfrm>
        </p:grpSpPr>
        <p:pic>
          <p:nvPicPr>
            <p:cNvPr id="78" name="Google Shape;78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000" y="558168"/>
              <a:ext cx="1933200" cy="41853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79" name="Google Shape;79;p16"/>
            <p:cNvPicPr preferRelativeResize="0"/>
            <p:nvPr/>
          </p:nvPicPr>
          <p:blipFill rotWithShape="1">
            <a:blip r:embed="rId5">
              <a:alphaModFix/>
            </a:blip>
            <a:srcRect b="3028" l="26438" r="26466" t="3224"/>
            <a:stretch/>
          </p:blipFill>
          <p:spPr>
            <a:xfrm>
              <a:off x="584600" y="531388"/>
              <a:ext cx="2068009" cy="423887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21540000" dist="19050">
                <a:srgbClr val="00FFFF">
                  <a:alpha val="50000"/>
                </a:srgbClr>
              </a:outerShdw>
            </a:effectLst>
          </p:spPr>
        </p:pic>
      </p:grpSp>
      <p:cxnSp>
        <p:nvCxnSpPr>
          <p:cNvPr id="80" name="Google Shape;80;p16"/>
          <p:cNvCxnSpPr/>
          <p:nvPr/>
        </p:nvCxnSpPr>
        <p:spPr>
          <a:xfrm rot="10800000">
            <a:off x="6027300" y="1601738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rot="10800000">
            <a:off x="6027300" y="2571788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rot="10800000">
            <a:off x="6027300" y="3541813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3" name="Google Shape;83;p16"/>
          <p:cNvCxnSpPr/>
          <p:nvPr/>
        </p:nvCxnSpPr>
        <p:spPr>
          <a:xfrm>
            <a:off x="2493575" y="164387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>
            <a:off x="2493575" y="261392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85" name="Google Shape;85;p16"/>
          <p:cNvCxnSpPr/>
          <p:nvPr/>
        </p:nvCxnSpPr>
        <p:spPr>
          <a:xfrm>
            <a:off x="2493575" y="3583950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0082CE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7070900" y="1411100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Live Streaming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7070900" y="2381100"/>
            <a:ext cx="158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Zero Rated Access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7070900" y="3351100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00">
                <a:solidFill>
                  <a:schemeClr val="lt1"/>
                </a:solidFill>
              </a:rPr>
              <a:t>Fan Engagement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671400" y="1453225"/>
            <a:ext cx="158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Gamified Experience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90" name="Google Shape;90;p16"/>
          <p:cNvSpPr txBox="1"/>
          <p:nvPr>
            <p:ph type="title"/>
          </p:nvPr>
        </p:nvSpPr>
        <p:spPr>
          <a:xfrm>
            <a:off x="766650" y="24232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Community Chat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 txBox="1"/>
          <p:nvPr>
            <p:ph type="title"/>
          </p:nvPr>
        </p:nvSpPr>
        <p:spPr>
          <a:xfrm>
            <a:off x="1012125" y="34421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Earn Rewards</a:t>
            </a:r>
            <a:endParaRPr b="1" sz="10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 amt="36000"/>
          </a:blip>
          <a:srcRect b="0" l="0" r="0" t="4375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68671">
            <a:off x="5103201" y="1230667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8671">
            <a:off x="2562125" y="894703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68671">
            <a:off x="6899927" y="240596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68671">
            <a:off x="292351" y="1230669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668929">
            <a:off x="3208659" y="-2357289"/>
            <a:ext cx="1755179" cy="379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33906">
            <a:off x="-1542971" y="-2349020"/>
            <a:ext cx="1747540" cy="378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640853">
            <a:off x="651083" y="-2664673"/>
            <a:ext cx="1752060" cy="379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668929">
            <a:off x="4472309" y="4489086"/>
            <a:ext cx="1755179" cy="379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44097">
            <a:off x="8781833" y="3785977"/>
            <a:ext cx="1752060" cy="379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01668">
            <a:off x="2141654" y="4834005"/>
            <a:ext cx="1747540" cy="3783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33906">
            <a:off x="5028454" y="-3268545"/>
            <a:ext cx="1747540" cy="378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8671">
            <a:off x="6983475" y="4827453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8671">
            <a:off x="-114412" y="4907328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33906">
            <a:off x="-1945208" y="1327630"/>
            <a:ext cx="1747540" cy="378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68671">
            <a:off x="9239475" y="168828"/>
            <a:ext cx="1753599" cy="37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33906">
            <a:off x="7408679" y="-3410870"/>
            <a:ext cx="1747540" cy="378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24901" l="0" r="17457" t="2866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330900" y="303475"/>
            <a:ext cx="4241100" cy="212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FF - FootiFocus</a:t>
            </a:r>
            <a:endParaRPr b="1" sz="3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Crafting a bidding and fan engagement platform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 App - Android</a:t>
            </a:r>
            <a:endParaRPr b="1" sz="3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8544725" y="4429600"/>
            <a:ext cx="4623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2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 amt="25000"/>
          </a:blip>
          <a:srcRect b="24901" l="0" r="17457" t="28666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269175" y="796425"/>
            <a:ext cx="5566500" cy="10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820">
                <a:solidFill>
                  <a:schemeClr val="lt1"/>
                </a:solidFill>
              </a:rPr>
              <a:t>Introducing the ultimate mobile app for football enthusiasts! </a:t>
            </a:r>
            <a:endParaRPr b="1" sz="182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269175" y="1822700"/>
            <a:ext cx="5417100" cy="19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FF combines real-time </a:t>
            </a:r>
            <a:r>
              <a:rPr lang="en-GB" sz="1400">
                <a:solidFill>
                  <a:schemeClr val="lt1"/>
                </a:solidFill>
              </a:rPr>
              <a:t>bidding</a:t>
            </a:r>
            <a:r>
              <a:rPr lang="en-GB" sz="1400">
                <a:solidFill>
                  <a:schemeClr val="lt1"/>
                </a:solidFill>
              </a:rPr>
              <a:t>, personalized e-mentoring, and social engagement. Users can also bid on authentic used jerseys and gear. Experience a seamless interface, expert guidance, and connect with a vibrant community. 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>
                <a:solidFill>
                  <a:schemeClr val="lt1"/>
                </a:solidFill>
              </a:rPr>
              <a:t>Our dedicated team has developed this app to meet the highest standards of quality and functionality, ensuring it stands out in the global market.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>
            <a:off x="779124" y="705724"/>
            <a:ext cx="1769640" cy="373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 amt="25000"/>
          </a:blip>
          <a:srcRect b="24901" l="0" r="17457" t="28666"/>
          <a:stretch/>
        </p:blipFill>
        <p:spPr>
          <a:xfrm>
            <a:off x="0" y="-12"/>
            <a:ext cx="91440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0"/>
          <p:cNvCxnSpPr/>
          <p:nvPr/>
        </p:nvCxnSpPr>
        <p:spPr>
          <a:xfrm rot="10800000">
            <a:off x="6027300" y="1601738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4" name="Google Shape;134;p20"/>
          <p:cNvCxnSpPr/>
          <p:nvPr/>
        </p:nvCxnSpPr>
        <p:spPr>
          <a:xfrm rot="10800000">
            <a:off x="6027300" y="2571788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 rot="10800000">
            <a:off x="6027300" y="3541813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2493575" y="164387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2493575" y="2613925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38" name="Google Shape;138;p20"/>
          <p:cNvCxnSpPr/>
          <p:nvPr/>
        </p:nvCxnSpPr>
        <p:spPr>
          <a:xfrm>
            <a:off x="2493575" y="3583950"/>
            <a:ext cx="711300" cy="0"/>
          </a:xfrm>
          <a:prstGeom prst="straightConnector1">
            <a:avLst/>
          </a:prstGeom>
          <a:noFill/>
          <a:ln cap="flat" cmpd="sng" w="9525">
            <a:solidFill>
              <a:srgbClr val="F2B705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9" name="Google Shape;139;p20"/>
          <p:cNvSpPr txBox="1"/>
          <p:nvPr>
            <p:ph type="title"/>
          </p:nvPr>
        </p:nvSpPr>
        <p:spPr>
          <a:xfrm>
            <a:off x="7070900" y="1411100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Sports </a:t>
            </a:r>
            <a:r>
              <a:rPr b="1" lang="en-GB" sz="1020">
                <a:solidFill>
                  <a:schemeClr val="lt1"/>
                </a:solidFill>
              </a:rPr>
              <a:t>Memorabilia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>
            <a:off x="7070900" y="2381100"/>
            <a:ext cx="158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Bidding Experience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7070900" y="3351100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00">
                <a:solidFill>
                  <a:schemeClr val="lt1"/>
                </a:solidFill>
              </a:rPr>
              <a:t>Fan Engagement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671400" y="1453225"/>
            <a:ext cx="15843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Gamified Experience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766650" y="24232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Community Chat</a:t>
            </a:r>
            <a:endParaRPr b="1" sz="1020">
              <a:solidFill>
                <a:schemeClr val="lt1"/>
              </a:solidFill>
            </a:endParaRPr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1012125" y="3442175"/>
            <a:ext cx="1393800" cy="3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1020">
                <a:solidFill>
                  <a:schemeClr val="lt1"/>
                </a:solidFill>
              </a:rPr>
              <a:t>E -Mentoring</a:t>
            </a:r>
            <a:endParaRPr b="1" sz="1020">
              <a:solidFill>
                <a:schemeClr val="lt1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>
            <a:off x="3675916" y="712761"/>
            <a:ext cx="1792156" cy="371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 amt="25000"/>
          </a:blip>
          <a:srcRect b="24901" l="0" r="17457" t="28666"/>
          <a:stretch/>
        </p:blipFill>
        <p:spPr>
          <a:xfrm>
            <a:off x="-12" y="-25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21281">
            <a:off x="88231" y="800841"/>
            <a:ext cx="1792157" cy="3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21283">
            <a:off x="4822399" y="705724"/>
            <a:ext cx="1769640" cy="373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21284">
            <a:off x="2485816" y="712774"/>
            <a:ext cx="1792156" cy="371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21281">
            <a:off x="7183334" y="705712"/>
            <a:ext cx="1792166" cy="373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21281">
            <a:off x="-1689119" y="-2955709"/>
            <a:ext cx="1792157" cy="3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21283">
            <a:off x="3045049" y="-3050826"/>
            <a:ext cx="1769640" cy="373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21284">
            <a:off x="708466" y="-3043776"/>
            <a:ext cx="1792156" cy="371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21281">
            <a:off x="5405984" y="-3050838"/>
            <a:ext cx="1792166" cy="373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21281">
            <a:off x="1787906" y="4512091"/>
            <a:ext cx="1792157" cy="3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21283">
            <a:off x="6522074" y="4416974"/>
            <a:ext cx="1769640" cy="373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421284">
            <a:off x="4185491" y="4424024"/>
            <a:ext cx="1792156" cy="3717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21281">
            <a:off x="8883009" y="4416962"/>
            <a:ext cx="1792166" cy="373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400181">
            <a:off x="8536416" y="-1342877"/>
            <a:ext cx="1764668" cy="371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400181">
            <a:off x="-1224959" y="3163823"/>
            <a:ext cx="1764668" cy="3717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